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4"/><Relationship Target="docProps/core.xml" Type="http://schemas.openxmlformats.org/package/2006/relationships/metadata/core-properties" Id="rId3"/><Relationship Target="docProps/app.xml" Type="http://schemas.openxmlformats.org/officeDocument/2006/relationships/extended-properties" Id="rId2"/><Relationship Target="docProps/thumbnail.jpeg" Type="http://schemas.openxmlformats.org/package/2006/relationships/metadata/thumbnail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saveSubsetFonts="1" autoCompressPictures="0" mc:Ignorable="mv" mc:PreserveAttributes="mv:*">
  <p:sldMasterIdLst>
    <p:sldMasterId r:id="rId6" id="2147483659"/>
  </p:sldMasterIdLst>
  <p:sldIdLst>
    <p:sldId r:id="rId7" id="256"/>
    <p:sldId r:id="rId8" id="257"/>
    <p:sldId r:id="rId9" id="258"/>
    <p:sldId r:id="rId10" id="259"/>
    <p:sldId r:id="rId11" id="260"/>
    <p:sldId r:id="rId12" id="261"/>
    <p:sldId r:id="rId13" id="262"/>
    <p:sldId r:id="rId14" id="263"/>
    <p:sldId r:id="rId15" id="264"/>
    <p:sldId r:id="rId16" id="265"/>
    <p:sldId r:id="rId17" id="266"/>
  </p:sldIdLst>
  <p:sldSz type="screen4x3" cx="9144000" cy="6858000"/>
  <p:notesSz cy="9144000" cx="6858000"/>
  <p:defaultTextStyle>
    <a:defPPr>
      <a:defRPr lang="en-US"/>
    </a:defPPr>
    <a:lvl1pPr rtl="0" marL="0" latinLnBrk="0" hangingPunct="1" eaLnBrk="1" algn="l" defTabSz="457200">
      <a:defRPr sz="1800" kern="1200">
        <a:solidFill>
          <a:schemeClr val="tx1"/>
        </a:solidFill>
        <a:latin typeface="+mn-lt"/>
        <a:ea typeface="+mn-ea"/>
        <a:cs typeface="+mn-cs"/>
      </a:defRPr>
    </a:lvl1pPr>
    <a:lvl2pPr rtl="0" marL="457200" latinLnBrk="0" hangingPunct="1" eaLnBrk="1" algn="l" defTabSz="457200">
      <a:defRPr sz="1800" kern="1200">
        <a:solidFill>
          <a:schemeClr val="tx1"/>
        </a:solidFill>
        <a:latin typeface="+mn-lt"/>
        <a:ea typeface="+mn-ea"/>
        <a:cs typeface="+mn-cs"/>
      </a:defRPr>
    </a:lvl2pPr>
    <a:lvl3pPr rtl="0" marL="914400" latinLnBrk="0" hangingPunct="1" eaLnBrk="1" algn="l" defTabSz="457200">
      <a:defRPr sz="1800" kern="1200">
        <a:solidFill>
          <a:schemeClr val="tx1"/>
        </a:solidFill>
        <a:latin typeface="+mn-lt"/>
        <a:ea typeface="+mn-ea"/>
        <a:cs typeface="+mn-cs"/>
      </a:defRPr>
    </a:lvl3pPr>
    <a:lvl4pPr rtl="0" marL="1371600" latinLnBrk="0" hangingPunct="1" eaLnBrk="1" algn="l" defTabSz="457200">
      <a:defRPr sz="1800" kern="1200">
        <a:solidFill>
          <a:schemeClr val="tx1"/>
        </a:solidFill>
        <a:latin typeface="+mn-lt"/>
        <a:ea typeface="+mn-ea"/>
        <a:cs typeface="+mn-cs"/>
      </a:defRPr>
    </a:lvl4pPr>
    <a:lvl5pPr rtl="0" marL="1828800" latinLnBrk="0" hangingPunct="1" eaLnBrk="1" algn="l" defTabSz="457200">
      <a:defRPr sz="1800" kern="1200">
        <a:solidFill>
          <a:schemeClr val="tx1"/>
        </a:solidFill>
        <a:latin typeface="+mn-lt"/>
        <a:ea typeface="+mn-ea"/>
        <a:cs typeface="+mn-cs"/>
      </a:defRPr>
    </a:lvl5pPr>
    <a:lvl6pPr rtl="0" marL="2286000" latinLnBrk="0" hangingPunct="1" eaLnBrk="1" algn="l" defTabSz="457200">
      <a:defRPr sz="1800" kern="1200">
        <a:solidFill>
          <a:schemeClr val="tx1"/>
        </a:solidFill>
        <a:latin typeface="+mn-lt"/>
        <a:ea typeface="+mn-ea"/>
        <a:cs typeface="+mn-cs"/>
      </a:defRPr>
    </a:lvl6pPr>
    <a:lvl7pPr rtl="0" marL="2743200" latinLnBrk="0" hangingPunct="1" eaLnBrk="1" algn="l" defTabSz="457200">
      <a:defRPr sz="1800" kern="1200">
        <a:solidFill>
          <a:schemeClr val="tx1"/>
        </a:solidFill>
        <a:latin typeface="+mn-lt"/>
        <a:ea typeface="+mn-ea"/>
        <a:cs typeface="+mn-cs"/>
      </a:defRPr>
    </a:lvl7pPr>
    <a:lvl8pPr rtl="0" marL="3200400" latinLnBrk="0" hangingPunct="1" eaLnBrk="1" algn="l" defTabSz="457200">
      <a:defRPr sz="1800" kern="1200">
        <a:solidFill>
          <a:schemeClr val="tx1"/>
        </a:solidFill>
        <a:latin typeface="+mn-lt"/>
        <a:ea typeface="+mn-ea"/>
        <a:cs typeface="+mn-cs"/>
      </a:defRPr>
    </a:lvl8pPr>
    <a:lvl9pPr rtl="0" marL="3657600" latinLnBrk="0" hangingPunct="1" eaLnBrk="1" algn="l" defTabSz="45720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 snapToGrid="0">
      <p:cViewPr varScale="1">
        <p:scale>
          <a:sx d="100" n="96"/>
          <a:sy d="100" n="96"/>
        </p:scale>
        <p:origin y="-112" x="-704"/>
      </p:cViewPr>
      <p:guideLst>
        <p:guide pos="2160" orient="horz"/>
        <p:guide pos="2880"/>
      </p:guideLst>
    </p:cSldViewPr>
  </p:slideViewPr>
  <p:notesTextViewPr>
    <p:cViewPr>
      <p:scale>
        <a:sx d="100" n="100"/>
        <a:sy d="100" n="100"/>
      </p:scale>
      <p:origin y="0" x="0"/>
    </p:cViewPr>
  </p:notesTextViewPr>
  <p:gridSpacing cy="78028800" cx="78028800"/>
</p:viewPr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slides/slide7.xml" Type="http://schemas.openxmlformats.org/officeDocument/2006/relationships/slide" Id="rId13"/><Relationship Target="slides/slide6.xml" Type="http://schemas.openxmlformats.org/officeDocument/2006/relationships/slide" Id="rId12"/><Relationship Target="slides/slide5.xml" Type="http://schemas.openxmlformats.org/officeDocument/2006/relationships/slide" Id="rId11"/><Relationship Target="slides/slide4.xml" Type="http://schemas.openxmlformats.org/officeDocument/2006/relationships/slide" Id="rId10"/><Relationship Target="slides/slide3.xml" Type="http://schemas.openxmlformats.org/officeDocument/2006/relationships/slide" Id="rId9"/><Relationship Target="slides/slide2.xml" Type="http://schemas.openxmlformats.org/officeDocument/2006/relationships/slide" Id="rId8"/><Relationship Target="slides/slide1.xml" Type="http://schemas.openxmlformats.org/officeDocument/2006/relationships/slide" Id="rId7"/><Relationship Target="slideMasters/slideMaster1.xml" Type="http://schemas.openxmlformats.org/officeDocument/2006/relationships/slideMaster" Id="rId6"/><Relationship Target="printerSettings/printerSettings1.bin" Type="http://schemas.openxmlformats.org/officeDocument/2006/relationships/printerSettings" Id="rId5"/><Relationship Target="tableStyles.xml" Type="http://schemas.openxmlformats.org/officeDocument/2006/relationships/tableStyles" Id="rId4"/><Relationship Target="presProps.xml" Type="http://schemas.openxmlformats.org/officeDocument/2006/relationships/presProps" Id="rId3"/><Relationship Target="viewProps.xml" Type="http://schemas.openxmlformats.org/officeDocument/2006/relationships/viewProps" Id="rId2"/><Relationship Target="theme/theme1.xml" Type="http://schemas.openxmlformats.org/officeDocument/2006/relationships/theme" Id="rId1"/></Relationship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type="title" showMasterSp="0" preserve="1" mc:Ignorable="mv" mc:PreserveAttributes="mv:*">
  <p:cSld name="Title Slide">
    <p:bg>
      <p:bgRef idx="1001">
        <a:schemeClr val="bg2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6" id="7"/>
          <p:cNvSpPr/>
          <p:nvPr/>
        </p:nvSpPr>
        <p:spPr bwMode="white">
          <a:xfrm>
            <a:off y="5971032" x="0"/>
            <a:ext cy="886968" cx="9144000"/>
          </a:xfrm>
          <a:prstGeom prst="rect">
            <a:avLst/>
          </a:prstGeom>
          <a:solidFill>
            <a:srgbClr val="FFFFFF"/>
          </a:solidFill>
          <a:ln algn="ctr" w="50800" cmpd="dbl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Rectangle 9" id="10"/>
          <p:cNvSpPr/>
          <p:nvPr/>
        </p:nvSpPr>
        <p:spPr>
          <a:xfrm>
            <a:off y="6053328" x="-9144"/>
            <a:ext cy="713232" cx="2249424"/>
          </a:xfrm>
          <a:prstGeom prst="rect">
            <a:avLst/>
          </a:prstGeom>
          <a:solidFill>
            <a:schemeClr val="accent2">
              <a:alpha val="100000"/>
            </a:schemeClr>
          </a:solidFill>
          <a:ln algn="ctr" w="50800" cmpd="dbl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Rectangle 10" id="11"/>
          <p:cNvSpPr/>
          <p:nvPr/>
        </p:nvSpPr>
        <p:spPr>
          <a:xfrm>
            <a:off y="6044184" x="2359152"/>
            <a:ext cy="713232" cx="6784848"/>
          </a:xfrm>
          <a:prstGeom prst="rect">
            <a:avLst/>
          </a:prstGeom>
          <a:solidFill>
            <a:schemeClr val="accent1">
              <a:alpha val="100000"/>
            </a:schemeClr>
          </a:solidFill>
          <a:ln algn="ctr" w="50800" cmpd="dbl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Title 7" id="8"/>
          <p:cNvSpPr>
            <a:spLocks noGrp="1"/>
          </p:cNvSpPr>
          <p:nvPr>
            <p:ph type="ctrTitle"/>
          </p:nvPr>
        </p:nvSpPr>
        <p:spPr>
          <a:xfrm>
            <a:off y="4038600" x="2362200"/>
            <a:ext cy="1828800" cx="6477000"/>
          </a:xfrm>
        </p:spPr>
        <p:txBody>
          <a:bodyPr numCol="1" anchor="b"/>
          <a:lstStyle>
            <a:lvl1pPr>
              <a:defRPr cap="all" baseline="0"/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Subtitle 8" id="9"/>
          <p:cNvSpPr>
            <a:spLocks noGrp="1"/>
          </p:cNvSpPr>
          <p:nvPr>
            <p:ph type="subTitle" idx="1"/>
          </p:nvPr>
        </p:nvSpPr>
        <p:spPr>
          <a:xfrm>
            <a:off y="6050037" x="2362200"/>
            <a:ext cy="685800" cx="6705600"/>
          </a:xfrm>
        </p:spPr>
        <p:txBody>
          <a:bodyPr numCol="1" anchor="ctr">
            <a:normAutofit/>
          </a:bodyPr>
          <a:lstStyle>
            <a:lvl1pPr algn="l" marL="0" indent="0">
              <a:buNone/>
              <a:defRPr sz="2600">
                <a:solidFill>
                  <a:srgbClr val="FFFFFF"/>
                </a:solidFill>
              </a:defRPr>
            </a:lvl1pPr>
            <a:lvl2pPr algn="ctr" marL="457200" indent="0">
              <a:buNone/>
            </a:lvl2pPr>
            <a:lvl3pPr algn="ctr" marL="914400" indent="0">
              <a:buNone/>
            </a:lvl3pPr>
            <a:lvl4pPr algn="ctr" marL="1371600" indent="0">
              <a:buNone/>
            </a:lvl4pPr>
            <a:lvl5pPr algn="ctr" marL="1828800" indent="0">
              <a:buNone/>
            </a:lvl5pPr>
            <a:lvl6pPr algn="ctr" marL="2286000" indent="0">
              <a:buNone/>
            </a:lvl6pPr>
            <a:lvl7pPr algn="ctr" marL="2743200" indent="0">
              <a:buNone/>
            </a:lvl7pPr>
            <a:lvl8pPr algn="ctr" marL="3200400" indent="0">
              <a:buNone/>
            </a:lvl8pPr>
            <a:lvl9pPr algn="ctr" marL="3657600" indent="0">
              <a:buNone/>
            </a:lvl9pPr>
          </a:lstStyle>
          <a:p>
            <a:r>
              <a:rPr smtClean="0" lang="en-US" kumimoji="0"/>
              <a:t>Click to edit Master subtitle style</a:t>
            </a:r>
            <a:endParaRPr lang="en-US" kumimoji="0"/>
          </a:p>
        </p:txBody>
      </p:sp>
      <p:sp>
        <p:nvSpPr>
          <p:cNvPr name="Date Placeholder 27" id="28"/>
          <p:cNvSpPr>
            <a:spLocks noGrp="1"/>
          </p:cNvSpPr>
          <p:nvPr>
            <p:ph type="dt" sz="half" idx="10"/>
          </p:nvPr>
        </p:nvSpPr>
        <p:spPr>
          <a:xfrm>
            <a:off y="6068699" x="76200"/>
            <a:ext cy="685800" cx="2057400"/>
          </a:xfrm>
        </p:spPr>
        <p:txBody>
          <a:bodyPr numCol="1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type="datetimeFigureOut" id="{3F4985B8-64D0-7C45-AC02-7D58B83CFD43}">
              <a:rPr smtClean="0" lang="en-US"/>
              <a:pPr/>
              <a:t>11/7/13</a:t>
            </a:fld>
            <a:endParaRPr lang="en-US"/>
          </a:p>
        </p:txBody>
      </p:sp>
      <p:sp>
        <p:nvSpPr>
          <p:cNvPr name="Footer Placeholder 16" id="17"/>
          <p:cNvSpPr>
            <a:spLocks noGrp="1"/>
          </p:cNvSpPr>
          <p:nvPr>
            <p:ph type="ftr" sz="quarter" idx="11"/>
          </p:nvPr>
        </p:nvSpPr>
        <p:spPr>
          <a:xfrm>
            <a:off y="236538" x="2085393"/>
            <a:ext cy="365125" cx="5867400"/>
          </a:xfrm>
        </p:spPr>
        <p:txBody>
          <a:bodyPr numCol="1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name="Slide Number Placeholder 28" id="29"/>
          <p:cNvSpPr>
            <a:spLocks noGrp="1"/>
          </p:cNvSpPr>
          <p:nvPr>
            <p:ph type="sldNum" sz="quarter" idx="12"/>
          </p:nvPr>
        </p:nvSpPr>
        <p:spPr>
          <a:xfrm>
            <a:off y="228600" x="8001000"/>
            <a:ext cy="381000" cx="838200"/>
          </a:xfrm>
        </p:spPr>
        <p:txBody>
          <a:bodyPr numCol="1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type="slidenum" id="{5EEBCAF5-AEAF-F34C-87E6-68D1C02AD37E}">
              <a:rPr smtClean="0" lang="en-US"/>
              <a:pPr/>
              <a:t>‹#›</a:t>
            </a:fld>
            <a:endParaRPr lang="en-US"/>
          </a:p>
        </p:txBody>
      </p:sp>
    </p:spTree>
  </p:cSld>
  <p:clrMapOvr>
    <a:overrideClrMapping tx1="lt1" tx2="lt2" bg1="dk1" accent6="accent6" bg2="dk2" accent5="accent5" accent4="accent4" accent3="accent3" folHlink="folHlink" accent2="accent2" hlink="hlink" accent1="accent1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type="vertTx" preserve="1" mc:Ignorable="mv" mc:PreserveAttributes="mv:*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/>
        <p:txBody>
          <a:bodyPr vert="eaVert"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3F4985B8-64D0-7C45-AC02-7D58B83CFD43}">
              <a:rPr smtClean="0" lang="en-US"/>
              <a:pPr/>
              <a:t>11/7/13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5EEBCAF5-AEAF-F34C-87E6-68D1C02AD37E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type="vertTitleAndTx" showMasterSp="0" preserve="1" mc:Ignorable="mv" mc:PreserveAttributes="mv:*">
  <p:cSld name="Vertical Title and Text"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Vertical Title 1" id="2"/>
          <p:cNvSpPr>
            <a:spLocks noGrp="1"/>
          </p:cNvSpPr>
          <p:nvPr>
            <p:ph type="title" orient="vert"/>
          </p:nvPr>
        </p:nvSpPr>
        <p:spPr>
          <a:xfrm>
            <a:off y="609600" x="6553200"/>
            <a:ext cy="5516563" cx="2057400"/>
          </a:xfrm>
        </p:spPr>
        <p:txBody>
          <a:bodyPr vert="eaVert" numCol="1"/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>
          <a:xfrm>
            <a:off y="609600" x="457200"/>
            <a:ext cy="5516564" cx="5562600"/>
          </a:xfrm>
        </p:spPr>
        <p:txBody>
          <a:bodyPr vert="eaVert"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>
          <a:xfrm>
            <a:off y="6248402" x="6553200"/>
            <a:ext cy="365125" cx="2209800"/>
          </a:xfrm>
        </p:spPr>
        <p:txBody>
          <a:bodyPr numCol="1"/>
          <a:lstStyle/>
          <a:p>
            <a:fld type="datetimeFigureOut" id="{3F4985B8-64D0-7C45-AC02-7D58B83CFD43}">
              <a:rPr smtClean="0" lang="en-US"/>
              <a:pPr/>
              <a:t>11/7/13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>
          <a:xfrm>
            <a:off y="6248207" x="457201"/>
            <a:ext cy="365125" cx="5573483"/>
          </a:xfrm>
        </p:spPr>
        <p:txBody>
          <a:bodyPr numCol="1"/>
          <a:lstStyle/>
          <a:p>
            <a:endParaRPr lang="en-US"/>
          </a:p>
        </p:txBody>
      </p:sp>
      <p:sp>
        <p:nvSpPr>
          <p:cNvPr name="Rectangle 6" id="7"/>
          <p:cNvSpPr/>
          <p:nvPr/>
        </p:nvSpPr>
        <p:spPr bwMode="white">
          <a:xfrm>
            <a:off y="0" x="6096318"/>
            <a:ext cy="6858000" cx="320040"/>
          </a:xfrm>
          <a:prstGeom prst="rect">
            <a:avLst/>
          </a:prstGeom>
          <a:solidFill>
            <a:srgbClr val="FFFFFF"/>
          </a:solidFill>
          <a:ln algn="ctr" w="19050" cmpd="sng" cap="flat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Rectangle 7" id="8"/>
          <p:cNvSpPr/>
          <p:nvPr/>
        </p:nvSpPr>
        <p:spPr>
          <a:xfrm>
            <a:off y="609600" x="6142038"/>
            <a:ext cy="6248400" cx="228600"/>
          </a:xfrm>
          <a:prstGeom prst="rect">
            <a:avLst/>
          </a:prstGeom>
          <a:solidFill>
            <a:schemeClr val="accent1"/>
          </a:solidFill>
          <a:ln algn="ctr" w="19050" cmpd="sng" cap="flat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Rectangle 8" id="9"/>
          <p:cNvSpPr/>
          <p:nvPr/>
        </p:nvSpPr>
        <p:spPr>
          <a:xfrm>
            <a:off y="0" x="6142038"/>
            <a:ext cy="533400" cx="228600"/>
          </a:xfrm>
          <a:prstGeom prst="rect">
            <a:avLst/>
          </a:prstGeom>
          <a:solidFill>
            <a:schemeClr val="accent2"/>
          </a:solidFill>
          <a:ln algn="ctr" w="19050" cmpd="sng" cap="flat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>
          <a:xfrm rot="5400000">
            <a:off y="144462" x="5989638"/>
            <a:ext cy="244476" cx="533400"/>
          </a:xfrm>
        </p:spPr>
        <p:txBody>
          <a:bodyPr numCol="1"/>
          <a:lstStyle/>
          <a:p>
            <a:fld type="slidenum" id="{5EEBCAF5-AEAF-F34C-87E6-68D1C02AD37E}">
              <a:rPr smtClean="0" lang="en-US"/>
              <a:pPr/>
              <a:t>‹#›</a:t>
            </a:fld>
            <a:endParaRPr lang="en-US"/>
          </a:p>
        </p:txBody>
      </p:sp>
    </p:spTree>
  </p:cSld>
  <p:clrMapOvr>
    <a:overrideClrMapping tx1="dk1" tx2="dk2" bg1="lt1" accent6="accent6" bg2="lt2" accent5="accent5" accent4="accent4" accent3="accent3" folHlink="folHlink" accent2="accent2" hlink="hlink" accent1="accent1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type="obj" preserve="1" mc:Ignorable="mv" mc:PreserveAttributes="mv:*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28600" x="612648"/>
            <a:ext cy="990600" cx="8153400"/>
          </a:xfrm>
        </p:spPr>
        <p:txBody>
          <a:bodyPr numCol="1"/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3F4985B8-64D0-7C45-AC02-7D58B83CFD43}">
              <a:rPr smtClean="0" lang="en-US"/>
              <a:pPr/>
              <a:t>11/7/13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type="slidenum" id="{5EEBCAF5-AEAF-F34C-87E6-68D1C02AD37E}">
              <a:rPr smtClean="0" lang="en-US"/>
              <a:pPr/>
              <a:t>‹#›</a:t>
            </a:fld>
            <a:endParaRPr lang="en-US"/>
          </a:p>
        </p:txBody>
      </p:sp>
      <p:sp>
        <p:nvSpPr>
          <p:cNvPr name="Content Placeholder 7" id="8"/>
          <p:cNvSpPr>
            <a:spLocks noGrp="1"/>
          </p:cNvSpPr>
          <p:nvPr>
            <p:ph sz="quarter" idx="1"/>
          </p:nvPr>
        </p:nvSpPr>
        <p:spPr>
          <a:xfrm>
            <a:off y="1600200" x="612648"/>
            <a:ext cy="4495800" cx="8153400"/>
          </a:xfrm>
        </p:spPr>
        <p:txBody>
          <a:bodyPr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type="secHead" showMasterSp="0" preserve="1" mc:Ignorable="mv" mc:PreserveAttributes="mv:*">
  <p:cSld name="Section Header">
    <p:bg>
      <p:bgRef idx="1003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2743200" x="1371600"/>
            <a:ext cy="1673225" cx="7123113"/>
          </a:xfrm>
        </p:spPr>
        <p:txBody>
          <a:bodyPr numCol="1"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  <p:sp>
        <p:nvSpPr>
          <p:cNvPr name="Rectangle 6" id="7"/>
          <p:cNvSpPr/>
          <p:nvPr/>
        </p:nvSpPr>
        <p:spPr bwMode="white">
          <a:xfrm>
            <a:off y="1524000" x="0"/>
            <a:ext cy="1143000" cx="9144000"/>
          </a:xfrm>
          <a:prstGeom prst="rect">
            <a:avLst/>
          </a:prstGeom>
          <a:solidFill>
            <a:srgbClr val="FFFFFF"/>
          </a:solidFill>
          <a:ln algn="ctr" w="50800" cmpd="dbl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Rectangle 7" id="8"/>
          <p:cNvSpPr/>
          <p:nvPr/>
        </p:nvSpPr>
        <p:spPr>
          <a:xfrm>
            <a:off y="1600200" x="0"/>
            <a:ext cy="990600" cx="1295400"/>
          </a:xfrm>
          <a:prstGeom prst="rect">
            <a:avLst/>
          </a:prstGeom>
          <a:solidFill>
            <a:schemeClr val="accent2">
              <a:alpha val="100000"/>
            </a:schemeClr>
          </a:solidFill>
          <a:ln algn="ctr" w="50800" cmpd="dbl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Rectangle 8" id="9"/>
          <p:cNvSpPr/>
          <p:nvPr/>
        </p:nvSpPr>
        <p:spPr>
          <a:xfrm>
            <a:off y="1600200" x="1371600"/>
            <a:ext cy="990600" cx="7772400"/>
          </a:xfrm>
          <a:prstGeom prst="rect">
            <a:avLst/>
          </a:prstGeom>
          <a:solidFill>
            <a:schemeClr val="accent1">
              <a:alpha val="100000"/>
            </a:schemeClr>
          </a:solidFill>
          <a:ln algn="ctr" w="50800" cmpd="dbl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1600200" x="1371600"/>
            <a:ext cy="990600" cx="7620000"/>
          </a:xfrm>
        </p:spPr>
        <p:txBody>
          <a:bodyPr numCol="1"/>
          <a:lstStyle>
            <a:lvl1pPr algn="l">
              <a:buNone/>
              <a:defRPr sz="4400" cap="none" b="0">
                <a:solidFill>
                  <a:srgbClr val="FFFFFF"/>
                </a:solidFill>
              </a:defRPr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Date Placeholder 11" id="1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3F4985B8-64D0-7C45-AC02-7D58B83CFD43}">
              <a:rPr smtClean="0" lang="en-US"/>
              <a:pPr/>
              <a:t>11/7/13</a:t>
            </a:fld>
            <a:endParaRPr lang="en-US"/>
          </a:p>
        </p:txBody>
      </p:sp>
      <p:sp>
        <p:nvSpPr>
          <p:cNvPr name="Slide Number Placeholder 12" id="13"/>
          <p:cNvSpPr>
            <a:spLocks noGrp="1"/>
          </p:cNvSpPr>
          <p:nvPr>
            <p:ph type="sldNum" sz="quarter" idx="11"/>
          </p:nvPr>
        </p:nvSpPr>
        <p:spPr>
          <a:xfrm>
            <a:off y="1752600" x="0"/>
            <a:ext cy="701676" cx="1295400"/>
          </a:xfrm>
        </p:spPr>
        <p:txBody>
          <a:bodyPr numCol="1"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type="slidenum" id="{5EEBCAF5-AEAF-F34C-87E6-68D1C02AD37E}">
              <a:rPr smtClean="0" lang="en-US"/>
              <a:pPr/>
              <a:t>‹#›</a:t>
            </a:fld>
            <a:endParaRPr lang="en-US"/>
          </a:p>
        </p:txBody>
      </p:sp>
      <p:sp>
        <p:nvSpPr>
          <p:cNvPr name="Footer Placeholder 13" id="14"/>
          <p:cNvSpPr>
            <a:spLocks noGrp="1"/>
          </p:cNvSpPr>
          <p:nvPr>
            <p:ph type="ftr" sz="quarter" idx="12"/>
          </p:nvPr>
        </p:nvSpPr>
        <p:spPr/>
        <p:txBody>
          <a:bodyPr numCol="1"/>
          <a:lstStyle/>
          <a:p>
            <a:endParaRPr lang="en-US"/>
          </a:p>
        </p:txBody>
      </p:sp>
    </p:spTree>
  </p:cSld>
  <p:clrMapOvr>
    <a:overrideClrMapping tx1="dk1" tx2="dk2" bg1="lt1" accent6="accent6" bg2="lt2" accent5="accent5" accent4="accent4" accent3="accent3" folHlink="folHlink" accent2="accent2" hlink="hlink" accent1="accent1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type="twoObj" preserve="1" mc:Ignorable="mv" mc:PreserveAttributes="mv:*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Content Placeholder 8" id="9"/>
          <p:cNvSpPr>
            <a:spLocks noGrp="1"/>
          </p:cNvSpPr>
          <p:nvPr>
            <p:ph sz="quarter" idx="1"/>
          </p:nvPr>
        </p:nvSpPr>
        <p:spPr>
          <a:xfrm>
            <a:off y="1589567" x="609600"/>
            <a:ext cy="4572000" cx="3886200"/>
          </a:xfrm>
        </p:spPr>
        <p:txBody>
          <a:bodyPr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Content Placeholder 10" id="11"/>
          <p:cNvSpPr>
            <a:spLocks noGrp="1"/>
          </p:cNvSpPr>
          <p:nvPr>
            <p:ph sz="quarter" idx="2"/>
          </p:nvPr>
        </p:nvSpPr>
        <p:spPr>
          <a:xfrm>
            <a:off y="1589567" x="4844901"/>
            <a:ext cy="4572000" cx="3886200"/>
          </a:xfrm>
        </p:spPr>
        <p:txBody>
          <a:bodyPr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Date Placeholder 7" id="8"/>
          <p:cNvSpPr>
            <a:spLocks noGrp="1"/>
          </p:cNvSpPr>
          <p:nvPr>
            <p:ph type="dt" sz="half" idx="15"/>
          </p:nvPr>
        </p:nvSpPr>
        <p:spPr/>
        <p:txBody>
          <a:bodyPr numCol="1" rtlCol="0"/>
          <a:lstStyle/>
          <a:p>
            <a:fld type="datetimeFigureOut" id="{3F4985B8-64D0-7C45-AC02-7D58B83CFD43}">
              <a:rPr smtClean="0" lang="en-US"/>
              <a:pPr/>
              <a:t>11/7/13</a:t>
            </a:fld>
            <a:endParaRPr lang="en-US"/>
          </a:p>
        </p:txBody>
      </p:sp>
      <p:sp>
        <p:nvSpPr>
          <p:cNvPr name="Slide Number Placeholder 9" id="10"/>
          <p:cNvSpPr>
            <a:spLocks noGrp="1"/>
          </p:cNvSpPr>
          <p:nvPr>
            <p:ph type="sldNum" sz="quarter" idx="16"/>
          </p:nvPr>
        </p:nvSpPr>
        <p:spPr/>
        <p:txBody>
          <a:bodyPr numCol="1" rtlCol="0"/>
          <a:lstStyle/>
          <a:p>
            <a:fld type="slidenum" id="{5EEBCAF5-AEAF-F34C-87E6-68D1C02AD37E}">
              <a:rPr smtClean="0" lang="en-US"/>
              <a:pPr/>
              <a:t>‹#›</a:t>
            </a:fld>
            <a:endParaRPr lang="en-US"/>
          </a:p>
        </p:txBody>
      </p:sp>
      <p:sp>
        <p:nvSpPr>
          <p:cNvPr name="Footer Placeholder 11" id="12"/>
          <p:cNvSpPr>
            <a:spLocks noGrp="1"/>
          </p:cNvSpPr>
          <p:nvPr>
            <p:ph type="ftr" sz="quarter" idx="17"/>
          </p:nvPr>
        </p:nvSpPr>
        <p:spPr/>
        <p:txBody>
          <a:bodyPr numCol="1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type="twoTxTwoObj" preserve="1" mc:Ignorable="mv" mc:PreserveAttributes="mv:*">
  <p:cSld name="Comparis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73050" x="533400"/>
            <a:ext cy="869950" cx="8153400"/>
          </a:xfrm>
        </p:spPr>
        <p:txBody>
          <a:bodyPr numCol="1" anchor="ctr"/>
          <a:lstStyle>
            <a:lvl1pPr>
              <a:defRPr/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Content Placeholder 10" id="11"/>
          <p:cNvSpPr>
            <a:spLocks noGrp="1"/>
          </p:cNvSpPr>
          <p:nvPr>
            <p:ph sz="quarter" idx="2"/>
          </p:nvPr>
        </p:nvSpPr>
        <p:spPr>
          <a:xfrm>
            <a:off y="2438400" x="609600"/>
            <a:ext cy="3581400" cx="3886200"/>
          </a:xfrm>
        </p:spPr>
        <p:txBody>
          <a:bodyPr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Content Placeholder 12" id="13"/>
          <p:cNvSpPr>
            <a:spLocks noGrp="1"/>
          </p:cNvSpPr>
          <p:nvPr>
            <p:ph sz="quarter" idx="4"/>
          </p:nvPr>
        </p:nvSpPr>
        <p:spPr>
          <a:xfrm>
            <a:off y="2438400" x="4800600"/>
            <a:ext cy="3581400" cx="3886200"/>
          </a:xfrm>
        </p:spPr>
        <p:txBody>
          <a:bodyPr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Date Placeholder 9" id="10"/>
          <p:cNvSpPr>
            <a:spLocks noGrp="1"/>
          </p:cNvSpPr>
          <p:nvPr>
            <p:ph type="dt" sz="half" idx="15"/>
          </p:nvPr>
        </p:nvSpPr>
        <p:spPr/>
        <p:txBody>
          <a:bodyPr numCol="1" rtlCol="0"/>
          <a:lstStyle/>
          <a:p>
            <a:fld type="datetimeFigureOut" id="{3F4985B8-64D0-7C45-AC02-7D58B83CFD43}">
              <a:rPr smtClean="0" lang="en-US"/>
              <a:pPr/>
              <a:t>11/7/13</a:t>
            </a:fld>
            <a:endParaRPr lang="en-US"/>
          </a:p>
        </p:txBody>
      </p:sp>
      <p:sp>
        <p:nvSpPr>
          <p:cNvPr name="Slide Number Placeholder 11" id="12"/>
          <p:cNvSpPr>
            <a:spLocks noGrp="1"/>
          </p:cNvSpPr>
          <p:nvPr>
            <p:ph type="sldNum" sz="quarter" idx="16"/>
          </p:nvPr>
        </p:nvSpPr>
        <p:spPr/>
        <p:txBody>
          <a:bodyPr numCol="1" rtlCol="0"/>
          <a:lstStyle/>
          <a:p>
            <a:fld type="slidenum" id="{5EEBCAF5-AEAF-F34C-87E6-68D1C02AD37E}">
              <a:rPr smtClean="0" lang="en-US"/>
              <a:pPr/>
              <a:t>‹#›</a:t>
            </a:fld>
            <a:endParaRPr lang="en-US"/>
          </a:p>
        </p:txBody>
      </p:sp>
      <p:sp>
        <p:nvSpPr>
          <p:cNvPr name="Footer Placeholder 13" id="14"/>
          <p:cNvSpPr>
            <a:spLocks noGrp="1"/>
          </p:cNvSpPr>
          <p:nvPr>
            <p:ph type="ftr" sz="quarter" idx="17"/>
          </p:nvPr>
        </p:nvSpPr>
        <p:spPr/>
        <p:txBody>
          <a:bodyPr numCol="1" rtlCol="0"/>
          <a:lstStyle/>
          <a:p>
            <a:endParaRPr lang="en-US"/>
          </a:p>
        </p:txBody>
      </p:sp>
      <p:sp>
        <p:nvSpPr>
          <p:cNvPr name="Text Placeholder 15" id="16"/>
          <p:cNvSpPr>
            <a:spLocks noGrp="1"/>
          </p:cNvSpPr>
          <p:nvPr>
            <p:ph type="body" sz="quarter" idx="1"/>
          </p:nvPr>
        </p:nvSpPr>
        <p:spPr>
          <a:xfrm>
            <a:off y="1752600" x="609600"/>
            <a:ext cy="640080" cx="3886200"/>
          </a:xfrm>
          <a:solidFill>
            <a:schemeClr val="accent2"/>
          </a:solidFill>
        </p:spPr>
        <p:txBody>
          <a:bodyPr numCol="1"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  <p:sp>
        <p:nvSpPr>
          <p:cNvPr name="Text Placeholder 14" id="15"/>
          <p:cNvSpPr>
            <a:spLocks noGrp="1"/>
          </p:cNvSpPr>
          <p:nvPr>
            <p:ph type="body" sz="quarter" idx="3"/>
          </p:nvPr>
        </p:nvSpPr>
        <p:spPr>
          <a:xfrm>
            <a:off y="1752600" x="4800600"/>
            <a:ext cy="640080" cx="3886200"/>
          </a:xfrm>
          <a:solidFill>
            <a:schemeClr val="accent4"/>
          </a:solidFill>
        </p:spPr>
        <p:txBody>
          <a:bodyPr numCol="1"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type="titleOnly" preserve="1" mc:Ignorable="mv" mc:PreserveAttributes="mv:*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Date Placeholder 2" id="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3F4985B8-64D0-7C45-AC02-7D58B83CFD43}">
              <a:rPr smtClean="0" lang="en-US"/>
              <a:pPr/>
              <a:t>11/7/13</a:t>
            </a:fld>
            <a:endParaRPr lang="en-US"/>
          </a:p>
        </p:txBody>
      </p:sp>
      <p:sp>
        <p:nvSpPr>
          <p:cNvPr name="Footer Placeholder 3" id="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4" id="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type="slidenum" id="{5EEBCAF5-AEAF-F34C-87E6-68D1C02AD37E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type="blank" showMasterSp="0" preserve="1" mc:Ignorable="mv" mc:PreserveAttributes="mv:*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Date Placeholder 1" id="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3F4985B8-64D0-7C45-AC02-7D58B83CFD43}">
              <a:rPr smtClean="0" lang="en-US"/>
              <a:pPr/>
              <a:t>11/7/13</a:t>
            </a:fld>
            <a:endParaRPr lang="en-US"/>
          </a:p>
        </p:txBody>
      </p:sp>
      <p:sp>
        <p:nvSpPr>
          <p:cNvPr name="Footer Placeholder 2" id="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3" id="4"/>
          <p:cNvSpPr>
            <a:spLocks noGrp="1"/>
          </p:cNvSpPr>
          <p:nvPr>
            <p:ph type="sldNum" sz="quarter" idx="12"/>
          </p:nvPr>
        </p:nvSpPr>
        <p:spPr>
          <a:xfrm>
            <a:off y="6248400" x="0"/>
            <a:ext cy="381000" cx="533400"/>
          </a:xfrm>
        </p:spPr>
        <p:txBody>
          <a:bodyPr numCol="1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type="slidenum" id="{5EEBCAF5-AEAF-F34C-87E6-68D1C02AD37E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type="objTx" preserve="1" mc:Ignorable="mv" mc:PreserveAttributes="mv:*">
  <p:cSld name="Content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73050" x="609600"/>
            <a:ext cy="869950" cx="8077200"/>
          </a:xfrm>
        </p:spPr>
        <p:txBody>
          <a:bodyPr numCol="1" anchor="ctr"/>
          <a:lstStyle>
            <a:lvl1pPr algn="l">
              <a:buNone/>
              <a:defRPr sz="4400" b="0"/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3F4985B8-64D0-7C45-AC02-7D58B83CFD43}">
              <a:rPr smtClean="0" lang="en-US"/>
              <a:pPr/>
              <a:t>11/7/13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type="slidenum" id="{5EEBCAF5-AEAF-F34C-87E6-68D1C02AD37E}">
              <a:rPr smtClean="0" lang="en-US"/>
              <a:pPr/>
              <a:t>‹#›</a:t>
            </a:fld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2"/>
          </p:nvPr>
        </p:nvSpPr>
        <p:spPr>
          <a:xfrm>
            <a:off y="1752600" x="609600"/>
            <a:ext cy="4343400" cx="1600200"/>
          </a:xfrm>
          <a:ln algn="ctr" w="50800" cmpd="dbl" cap="sq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182880" rIns="137160" numCol="1" l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  <p:sp>
        <p:nvSpPr>
          <p:cNvPr name="Content Placeholder 8" id="9"/>
          <p:cNvSpPr>
            <a:spLocks noGrp="1"/>
          </p:cNvSpPr>
          <p:nvPr>
            <p:ph sz="quarter" idx="1"/>
          </p:nvPr>
        </p:nvSpPr>
        <p:spPr>
          <a:xfrm>
            <a:off y="1752600" x="2362200"/>
            <a:ext cy="4419600" cx="6400800"/>
          </a:xfrm>
        </p:spPr>
        <p:txBody>
          <a:bodyPr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type="picTx" showMasterSp="0" preserve="1" mc:Ignorable="mv" mc:PreserveAttributes="mv:*">
  <p:cSld name="Picture with Caption">
    <p:bg>
      <p:bgRef idx="1003">
        <a:schemeClr val="bg2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5486400" x="1600200"/>
            <a:ext cy="685800" cx="7315200"/>
          </a:xfrm>
        </p:spPr>
        <p:txBody>
          <a:bodyPr numCol="1"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  <p:sp>
        <p:nvSpPr>
          <p:cNvPr name="Rectangle 7" id="8"/>
          <p:cNvSpPr/>
          <p:nvPr/>
        </p:nvSpPr>
        <p:spPr bwMode="white">
          <a:xfrm>
            <a:off y="4572000" x="-9144"/>
            <a:ext cy="886968" cx="9144000"/>
          </a:xfrm>
          <a:prstGeom prst="rect">
            <a:avLst/>
          </a:prstGeom>
          <a:solidFill>
            <a:srgbClr val="FFFFFF"/>
          </a:solidFill>
          <a:ln algn="ctr" w="50800" cmpd="dbl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Rectangle 8" id="9"/>
          <p:cNvSpPr/>
          <p:nvPr/>
        </p:nvSpPr>
        <p:spPr>
          <a:xfrm>
            <a:off y="4663440" x="-9144"/>
            <a:ext cy="713232" cx="1463040"/>
          </a:xfrm>
          <a:prstGeom prst="rect">
            <a:avLst/>
          </a:prstGeom>
          <a:solidFill>
            <a:schemeClr val="accent2">
              <a:alpha val="100000"/>
            </a:schemeClr>
          </a:solidFill>
          <a:ln algn="ctr" w="50800" cmpd="dbl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Rectangle 9" id="10"/>
          <p:cNvSpPr/>
          <p:nvPr/>
        </p:nvSpPr>
        <p:spPr>
          <a:xfrm>
            <a:off y="4654296" x="1545336"/>
            <a:ext cy="713232" cx="7598664"/>
          </a:xfrm>
          <a:prstGeom prst="rect">
            <a:avLst/>
          </a:prstGeom>
          <a:solidFill>
            <a:schemeClr val="accent1">
              <a:alpha val="100000"/>
            </a:schemeClr>
          </a:solidFill>
          <a:ln algn="ctr" w="50800" cmpd="dbl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4648200" x="1600200"/>
            <a:ext cy="685800" cx="7315200"/>
          </a:xfrm>
        </p:spPr>
        <p:txBody>
          <a:bodyPr numCol="1"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Rectangle 10" id="11"/>
          <p:cNvSpPr/>
          <p:nvPr/>
        </p:nvSpPr>
        <p:spPr bwMode="white">
          <a:xfrm>
            <a:off y="0" x="1447800"/>
            <a:ext cy="6867144" cx="100584"/>
          </a:xfrm>
          <a:prstGeom prst="rect">
            <a:avLst/>
          </a:prstGeom>
          <a:solidFill>
            <a:srgbClr val="FFFFFF"/>
          </a:solidFill>
          <a:ln algn="ctr" w="50800" cmpd="dbl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Date Placeholder 11" id="12"/>
          <p:cNvSpPr>
            <a:spLocks noGrp="1"/>
          </p:cNvSpPr>
          <p:nvPr>
            <p:ph type="dt" sz="half" idx="10"/>
          </p:nvPr>
        </p:nvSpPr>
        <p:spPr>
          <a:xfrm>
            <a:off y="6248400" x="6248400"/>
            <a:ext cy="365125" cx="2667000"/>
          </a:xfrm>
        </p:spPr>
        <p:txBody>
          <a:bodyPr numCol="1" rtlCol="0"/>
          <a:lstStyle/>
          <a:p>
            <a:fld type="datetimeFigureOut" id="{3F4985B8-64D0-7C45-AC02-7D58B83CFD43}">
              <a:rPr smtClean="0" lang="en-US"/>
              <a:pPr/>
              <a:t>11/7/13</a:t>
            </a:fld>
            <a:endParaRPr lang="en-US"/>
          </a:p>
        </p:txBody>
      </p:sp>
      <p:sp>
        <p:nvSpPr>
          <p:cNvPr name="Slide Number Placeholder 12" id="13"/>
          <p:cNvSpPr>
            <a:spLocks noGrp="1"/>
          </p:cNvSpPr>
          <p:nvPr>
            <p:ph type="sldNum" sz="quarter" idx="11"/>
          </p:nvPr>
        </p:nvSpPr>
        <p:spPr>
          <a:xfrm>
            <a:off y="4667249" x="0"/>
            <a:ext cy="663578" cx="1447800"/>
          </a:xfrm>
        </p:spPr>
        <p:txBody>
          <a:bodyPr numCol="1" rtlCol="0"/>
          <a:lstStyle>
            <a:lvl1pPr>
              <a:defRPr sz="2800"/>
            </a:lvl1pPr>
          </a:lstStyle>
          <a:p>
            <a:fld type="slidenum" id="{5EEBCAF5-AEAF-F34C-87E6-68D1C02AD37E}">
              <a:rPr smtClean="0" lang="en-US"/>
              <a:pPr/>
              <a:t>‹#›</a:t>
            </a:fld>
            <a:endParaRPr lang="en-US"/>
          </a:p>
        </p:txBody>
      </p:sp>
      <p:sp>
        <p:nvSpPr>
          <p:cNvPr name="Footer Placeholder 13" id="14"/>
          <p:cNvSpPr>
            <a:spLocks noGrp="1"/>
          </p:cNvSpPr>
          <p:nvPr>
            <p:ph type="ftr" sz="quarter" idx="12"/>
          </p:nvPr>
        </p:nvSpPr>
        <p:spPr>
          <a:xfrm>
            <a:off y="6248206" x="1600200"/>
            <a:ext cy="365125" cx="4572000"/>
          </a:xfrm>
        </p:spPr>
        <p:txBody>
          <a:bodyPr numCol="1" rtlCol="0"/>
          <a:lstStyle/>
          <a:p>
            <a:endParaRPr lang="en-US"/>
          </a:p>
        </p:txBody>
      </p:sp>
      <p:sp>
        <p:nvSpPr>
          <p:cNvPr name="Picture Placeholder 2" id="3"/>
          <p:cNvSpPr>
            <a:spLocks noGrp="1"/>
          </p:cNvSpPr>
          <p:nvPr>
            <p:ph type="pic" idx="1"/>
          </p:nvPr>
        </p:nvSpPr>
        <p:spPr>
          <a:xfrm>
            <a:off y="0" x="1560576"/>
            <a:ext cy="4568952" cx="758342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numCol="1"/>
          <a:lstStyle>
            <a:lvl1pPr marL="0" indent="0">
              <a:buNone/>
              <a:defRPr sz="3200"/>
            </a:lvl1pPr>
          </a:lstStyle>
          <a:p>
            <a:r>
              <a:rPr smtClean="0" lang="en-US" kumimoji="0"/>
              <a:t>Click icon to add picture</a:t>
            </a:r>
            <a:endParaRPr lang="en-US" kumimoji="0" dirty="0"/>
          </a:p>
        </p:txBody>
      </p:sp>
    </p:spTree>
  </p:cSld>
  <p:clrMapOvr>
    <a:overrideClrMapping tx1="dk1" tx2="dk2" bg1="lt1" accent6="accent6" bg2="lt2" accent5="accent5" accent4="accent4" accent3="accent3" folHlink="folHlink" accent2="accent2" hlink="hlink" accent1="accent1"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1.xml" Type="http://schemas.openxmlformats.org/officeDocument/2006/relationships/slideLayout" Id="rId12"/><Relationship Target="../slideLayouts/slideLayout10.xml" Type="http://schemas.openxmlformats.org/officeDocument/2006/relationships/slideLayout" Id="rId11"/><Relationship Target="../slideLayouts/slideLayout9.xml" Type="http://schemas.openxmlformats.org/officeDocument/2006/relationships/slideLayout" Id="rId10"/><Relationship Target="../slideLayouts/slideLayout8.xml" Type="http://schemas.openxmlformats.org/officeDocument/2006/relationships/slideLayout" Id="rId9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1.xml" Type="http://schemas.openxmlformats.org/officeDocument/2006/relationships/slideLayout" Id="rId2"/><Relationship Target="../theme/theme1.xml" Type="http://schemas.openxmlformats.org/officeDocument/2006/relationships/theme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Placeholder 21" id="22"/>
          <p:cNvSpPr>
            <a:spLocks noGrp="1"/>
          </p:cNvSpPr>
          <p:nvPr>
            <p:ph type="title"/>
          </p:nvPr>
        </p:nvSpPr>
        <p:spPr>
          <a:xfrm>
            <a:off y="228600" x="609600"/>
            <a:ext cy="990600" cx="8153400"/>
          </a:xfrm>
          <a:prstGeom prst="rect">
            <a:avLst/>
          </a:prstGeom>
        </p:spPr>
        <p:txBody>
          <a:bodyPr vert="horz" numCol="1" anchor="ctr">
            <a:normAutofit/>
          </a:bodyPr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Text Placeholder 12" id="13"/>
          <p:cNvSpPr>
            <a:spLocks noGrp="1"/>
          </p:cNvSpPr>
          <p:nvPr>
            <p:ph type="body" idx="1"/>
          </p:nvPr>
        </p:nvSpPr>
        <p:spPr>
          <a:xfrm>
            <a:off y="1600200" x="612648"/>
            <a:ext cy="4526280" cx="8153400"/>
          </a:xfrm>
          <a:prstGeom prst="rect">
            <a:avLst/>
          </a:prstGeom>
        </p:spPr>
        <p:txBody>
          <a:bodyPr vert="horz" numCol="1">
            <a:normAutofit/>
          </a:bodyPr>
          <a:lstStyle/>
          <a:p>
            <a:pPr latinLnBrk="0" hangingPunct="1" lvl="0" eaLnBrk="1"/>
            <a:r>
              <a:rPr smtClean="0" lang="en-US" kumimoji="0"/>
              <a:t>Click to edit Master text styles</a:t>
            </a:r>
          </a:p>
          <a:p>
            <a:pPr latinLnBrk="0" hangingPunct="1" lvl="1" eaLnBrk="1"/>
            <a:r>
              <a:rPr smtClean="0" lang="en-US" kumimoji="0"/>
              <a:t>Second level</a:t>
            </a:r>
          </a:p>
          <a:p>
            <a:pPr latinLnBrk="0" hangingPunct="1" lvl="2" eaLnBrk="1"/>
            <a:r>
              <a:rPr smtClean="0" lang="en-US" kumimoji="0"/>
              <a:t>Third level</a:t>
            </a:r>
          </a:p>
          <a:p>
            <a:pPr latinLnBrk="0" hangingPunct="1" lvl="3" eaLnBrk="1"/>
            <a:r>
              <a:rPr smtClean="0" lang="en-US" kumimoji="0"/>
              <a:t>Fourth level</a:t>
            </a:r>
          </a:p>
          <a:p>
            <a:pPr latinLnBrk="0" hangingPunct="1" lvl="4" eaLnBrk="1"/>
            <a:r>
              <a:rPr smtClean="0" lang="en-US" kumimoji="0"/>
              <a:t>Fifth level</a:t>
            </a:r>
            <a:endParaRPr lang="en-US" kumimoji="0"/>
          </a:p>
        </p:txBody>
      </p:sp>
      <p:sp>
        <p:nvSpPr>
          <p:cNvPr name="Date Placeholder 13" id="14"/>
          <p:cNvSpPr>
            <a:spLocks noGrp="1"/>
          </p:cNvSpPr>
          <p:nvPr>
            <p:ph type="dt" sz="half" idx="2"/>
          </p:nvPr>
        </p:nvSpPr>
        <p:spPr>
          <a:xfrm>
            <a:off y="6248400" x="6096000"/>
            <a:ext cy="365125" cx="2667000"/>
          </a:xfrm>
          <a:prstGeom prst="rect">
            <a:avLst/>
          </a:prstGeom>
        </p:spPr>
        <p:txBody>
          <a:bodyPr vert="horz" numCol="1" anchor="ctr" anchorCtr="0"/>
          <a:lstStyle>
            <a:lvl1pPr algn="l" latinLnBrk="0" hangingPunct="1" eaLnBrk="1">
              <a:defRPr sz="1400" kumimoji="0">
                <a:solidFill>
                  <a:schemeClr val="tx2"/>
                </a:solidFill>
              </a:defRPr>
            </a:lvl1pPr>
          </a:lstStyle>
          <a:p>
            <a:fld type="datetimeFigureOut" id="{3F4985B8-64D0-7C45-AC02-7D58B83CFD43}">
              <a:rPr smtClean="0" lang="en-US"/>
              <a:pPr/>
              <a:t>11/7/13</a:t>
            </a:fld>
            <a:endParaRPr lang="en-US"/>
          </a:p>
        </p:txBody>
      </p:sp>
      <p:sp>
        <p:nvSpPr>
          <p:cNvPr name="Footer Placeholder 2" id="3"/>
          <p:cNvSpPr>
            <a:spLocks noGrp="1"/>
          </p:cNvSpPr>
          <p:nvPr>
            <p:ph type="ftr" sz="quarter" idx="3"/>
          </p:nvPr>
        </p:nvSpPr>
        <p:spPr>
          <a:xfrm>
            <a:off y="6248206" x="609600"/>
            <a:ext cy="365125" cx="5421083"/>
          </a:xfrm>
          <a:prstGeom prst="rect">
            <a:avLst/>
          </a:prstGeom>
        </p:spPr>
        <p:txBody>
          <a:bodyPr vert="horz" numCol="1" anchor="ctr"/>
          <a:lstStyle>
            <a:lvl1pPr algn="r" latinLnBrk="0" hangingPunct="1" eaLnBrk="1">
              <a:defRPr sz="1400" kumimoji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name="Rectangle 6" id="7"/>
          <p:cNvSpPr/>
          <p:nvPr/>
        </p:nvSpPr>
        <p:spPr bwMode="white">
          <a:xfrm>
            <a:off y="1234440" x="0"/>
            <a:ext cy="320040" cx="9144000"/>
          </a:xfrm>
          <a:prstGeom prst="rect">
            <a:avLst/>
          </a:prstGeom>
          <a:solidFill>
            <a:srgbClr val="FFFFFF"/>
          </a:solidFill>
          <a:ln algn="ctr" w="50800" cmpd="dbl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Rectangle 7" id="8"/>
          <p:cNvSpPr/>
          <p:nvPr/>
        </p:nvSpPr>
        <p:spPr>
          <a:xfrm>
            <a:off y="1280160" x="0"/>
            <a:ext cy="228600" cx="533400"/>
          </a:xfrm>
          <a:prstGeom prst="rect">
            <a:avLst/>
          </a:prstGeom>
          <a:solidFill>
            <a:schemeClr val="accent2">
              <a:alpha val="100000"/>
            </a:schemeClr>
          </a:solidFill>
          <a:ln algn="ctr" w="50800" cmpd="dbl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Rectangle 8" id="9"/>
          <p:cNvSpPr/>
          <p:nvPr/>
        </p:nvSpPr>
        <p:spPr>
          <a:xfrm>
            <a:off y="1280160" x="590550"/>
            <a:ext cy="228600" cx="8553450"/>
          </a:xfrm>
          <a:prstGeom prst="rect">
            <a:avLst/>
          </a:prstGeom>
          <a:solidFill>
            <a:schemeClr val="accent1">
              <a:alpha val="100000"/>
            </a:schemeClr>
          </a:solidFill>
          <a:ln algn="ctr" w="50800" cmpd="dbl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Slide Number Placeholder 22" id="23"/>
          <p:cNvSpPr>
            <a:spLocks noGrp="1"/>
          </p:cNvSpPr>
          <p:nvPr>
            <p:ph type="sldNum" sz="quarter" idx="4"/>
          </p:nvPr>
        </p:nvSpPr>
        <p:spPr>
          <a:xfrm>
            <a:off y="1272222" x="0"/>
            <a:ext cy="244476" cx="533400"/>
          </a:xfrm>
          <a:prstGeom prst="rect">
            <a:avLst/>
          </a:prstGeom>
        </p:spPr>
        <p:txBody>
          <a:bodyPr vert="horz" numCol="1" anchor="ctr" anchorCtr="0">
            <a:normAutofit/>
          </a:bodyPr>
          <a:lstStyle>
            <a:lvl1pPr algn="ctr" latinLnBrk="0" hangingPunct="1" eaLnBrk="1">
              <a:defRPr sz="1400" kumimoji="0" b="1">
                <a:solidFill>
                  <a:srgbClr val="FFFFFF"/>
                </a:solidFill>
              </a:defRPr>
            </a:lvl1pPr>
          </a:lstStyle>
          <a:p>
            <a:fld type="slidenum" id="{5EEBCAF5-AEAF-F34C-87E6-68D1C02AD37E}">
              <a:rPr smtClean="0" lang="en-US"/>
              <a:pPr/>
              <a:t>‹#›</a:t>
            </a:fld>
            <a:endParaRPr lang="en-US"/>
          </a:p>
        </p:txBody>
      </p:sp>
    </p:spTree>
  </p:cSld>
  <p:clrMap tx1="dk1" tx2="dk2" bg1="lt1" accent6="accent6" bg2="lt2" accent5="accent5" accent4="accent4" accent3="accent3" folHlink="folHlink" accent2="accent2" hlink="hlink" accent1="accent1"/>
  <p:sldLayoutIdLst>
    <p:sldLayoutId r:id="rId2" id="2147483648"/>
    <p:sldLayoutId r:id="rId3" id="2147483649"/>
    <p:sldLayoutId r:id="rId4" id="2147483650"/>
    <p:sldLayoutId r:id="rId5" id="2147483651"/>
    <p:sldLayoutId r:id="rId6" id="2147483652"/>
    <p:sldLayoutId r:id="rId7" id="2147483653"/>
    <p:sldLayoutId r:id="rId8" id="2147483654"/>
    <p:sldLayoutId r:id="rId9" id="2147483655"/>
    <p:sldLayoutId r:id="rId10" id="2147483656"/>
    <p:sldLayoutId r:id="rId11" id="2147483657"/>
    <p:sldLayoutId r:id="rId12" id="2147483658"/>
  </p:sldLayoutIdLst>
  <p:txStyles>
    <p:titleStyle>
      <a:lvl1pPr algn="l" rtl="0" latinLnBrk="0" hangingPunct="1" eaLnBrk="1">
        <a:spcBef>
          <a:spcPct val="0"/>
        </a:spcBef>
        <a:buNone/>
        <a:defRPr sz="4400" kumimoji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latinLnBrk="0" rtl="0" marL="320040" indent="-320040" hangingPunct="1" eaLnBrk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algn="l" latinLnBrk="0" rtl="0" marL="640080" indent="-274320" hangingPunct="1" eaLnBrk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algn="l" latinLnBrk="0" rtl="0" marL="914400" indent="-228600" hangingPunct="1" eaLnBrk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algn="l" latinLnBrk="0" rtl="0" marL="1371600" indent="-228600" hangingPunct="1" eaLnBrk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algn="l" latinLnBrk="0" rtl="0" marL="1828800" indent="-228600" hangingPunct="1" eaLnBrk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algn="l" latinLnBrk="0" rtl="0" marL="2103120" indent="-228600" hangingPunct="1" eaLnBrk="1">
        <a:spcBef>
          <a:spcPct val="20000"/>
        </a:spcBef>
        <a:buClr>
          <a:schemeClr val="accent1"/>
        </a:buClr>
        <a:buFont typeface="Wingdings"/>
        <a:buChar char="§"/>
        <a:defRPr sz="1800" kumimoji="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algn="l" latinLnBrk="0" rtl="0" marL="2377440" indent="-228600" hangingPunct="1" eaLnBrk="1">
        <a:spcBef>
          <a:spcPct val="20000"/>
        </a:spcBef>
        <a:buClr>
          <a:schemeClr val="accent2"/>
        </a:buClr>
        <a:buFont typeface="Wingdings"/>
        <a:buChar char="§"/>
        <a:defRPr sz="1800" kumimoji="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algn="l" latinLnBrk="0" rtl="0" marL="2651760" indent="-228600" hangingPunct="1" eaLnBrk="1">
        <a:spcBef>
          <a:spcPct val="20000"/>
        </a:spcBef>
        <a:buClr>
          <a:schemeClr val="accent3"/>
        </a:buClr>
        <a:buFont typeface="Wingdings"/>
        <a:buChar char="§"/>
        <a:defRPr sz="1800" kumimoji="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algn="l" latinLnBrk="0" rtl="0" marL="2926080" indent="-228600" hangingPunct="1" eaLnBrk="1">
        <a:spcBef>
          <a:spcPct val="20000"/>
        </a:spcBef>
        <a:buClr>
          <a:schemeClr val="accent4"/>
        </a:buClr>
        <a:buFont typeface="Wingdings"/>
        <a:buChar char="§"/>
        <a:defRPr sz="1800" kumimoji="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rtl="0" marL="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algn="l" rtl="0" marL="4572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algn="l" rtl="0" marL="9144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algn="l" rtl="0" marL="13716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algn="l" rtl="0" marL="18288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algn="l" rtl="0" marL="22860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algn="l" rtl="0" marL="27432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algn="l" rtl="0" marL="32004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algn="l" rtl="0" marL="36576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ctrTitle"/>
          </p:nvPr>
        </p:nvSpPr>
        <p:spPr>
          <a:xfrm>
            <a:off y="4038600" x="1725015"/>
            <a:ext cy="1828800" cx="7114185"/>
          </a:xfrm>
        </p:spPr>
        <p:txBody>
          <a:bodyPr numCol="1"/>
          <a:lstStyle/>
          <a:p>
            <a:r>
              <a:rPr smtClean="0" lang="en-US" dirty="0"/>
              <a:t>Animal farm Intro Notes</a:t>
            </a:r>
            <a:endParaRPr lang="en-US" dirty="0"/>
          </a:p>
        </p:txBody>
      </p:sp>
      <p:sp>
        <p:nvSpPr>
          <p:cNvPr name="Subtitle 2" id="3"/>
          <p:cNvSpPr>
            <a:spLocks noGrp="1"/>
          </p:cNvSpPr>
          <p:nvPr>
            <p:ph type="subTitle" idx="1"/>
          </p:nvPr>
        </p:nvSpPr>
        <p:spPr/>
        <p:txBody>
          <a:bodyPr numCol="1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/>
              <a:t>Tides Turning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sz="quarter" idx="1"/>
          </p:nvPr>
        </p:nvSpPr>
        <p:spPr>
          <a:xfrm>
            <a:off y="1600200" x="284343"/>
            <a:ext cy="4495800" cx="8859657"/>
          </a:xfrm>
        </p:spPr>
        <p:txBody>
          <a:bodyPr numCol="1">
            <a:normAutofit lnSpcReduction="10000"/>
          </a:bodyPr>
          <a:lstStyle/>
          <a:p>
            <a:r>
              <a:rPr smtClean="0" lang="en-US" dirty="0"/>
              <a:t>When Lenin’s health declined, many vied for his position. Trotsky seemed to be his most likely successor.</a:t>
            </a:r>
          </a:p>
          <a:p>
            <a:pPr lvl="1"/>
            <a:r>
              <a:rPr smtClean="0" lang="en-US" dirty="0"/>
              <a:t>However, out maneuvered by Stalin who usurped control</a:t>
            </a:r>
          </a:p>
          <a:p>
            <a:r>
              <a:rPr smtClean="0" lang="en-US" dirty="0"/>
              <a:t>Stalin deported all who disagreed with him</a:t>
            </a:r>
          </a:p>
          <a:p>
            <a:pPr lvl="1"/>
            <a:r>
              <a:rPr smtClean="0" lang="en-US" dirty="0"/>
              <a:t>Forced Trotsky to exile</a:t>
            </a:r>
          </a:p>
          <a:p>
            <a:pPr lvl="1"/>
            <a:r>
              <a:rPr smtClean="0" lang="en-US"/>
              <a:t>Used secret </a:t>
            </a:r>
            <a:r>
              <a:rPr smtClean="0" lang="en-US" dirty="0"/>
              <a:t>police, torture, executions, etc. to maintain dictatorship</a:t>
            </a:r>
          </a:p>
          <a:p>
            <a:pPr lvl="1"/>
            <a:r>
              <a:rPr smtClean="0" lang="en-US" dirty="0"/>
              <a:t>Resulted in a government not much different than Czarist rule, actually worse</a:t>
            </a:r>
          </a:p>
          <a:p>
            <a:pPr lvl="2"/>
            <a:r>
              <a:rPr smtClean="0" lang="en-US" dirty="0"/>
              <a:t>No freedom, worse working conditions, more stratified classes</a:t>
            </a:r>
            <a:endParaRPr lang="en-US" dirty="0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/>
              <a:t>Nuts and Bolts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fontScale="92500"/>
          </a:bodyPr>
          <a:lstStyle/>
          <a:p>
            <a:r>
              <a:rPr smtClean="0" lang="en-US" dirty="0"/>
              <a:t>Totalitarianism – Government where one political group maintains complete control, usually under a dictator.</a:t>
            </a:r>
          </a:p>
          <a:p>
            <a:pPr lvl="1"/>
            <a:r>
              <a:rPr smtClean="0" lang="en-US" dirty="0"/>
              <a:t>Makes people less and less conscious, less able to make distinctions between truth and falsehood, les able to draw logical conclusions</a:t>
            </a:r>
          </a:p>
          <a:p>
            <a:r>
              <a:rPr smtClean="0" lang="en-US" dirty="0"/>
              <a:t>Animal Farm as an Allegory</a:t>
            </a:r>
          </a:p>
          <a:p>
            <a:pPr lvl="1"/>
            <a:r>
              <a:rPr smtClean="0" lang="en-US" dirty="0"/>
              <a:t>Farm represents Russia, animals are important people</a:t>
            </a:r>
          </a:p>
          <a:p>
            <a:r>
              <a:rPr smtClean="0" lang="en-US" dirty="0"/>
              <a:t>Propaganda</a:t>
            </a:r>
          </a:p>
          <a:p>
            <a:pPr lvl="1"/>
            <a:r>
              <a:rPr smtClean="0" lang="en-US" dirty="0"/>
              <a:t>Used heavily throughout this time and as a result, in the novel, in order to control the proletariat (</a:t>
            </a:r>
            <a:r>
              <a:rPr smtClean="0" lang="en-US"/>
              <a:t>working class)</a:t>
            </a:r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/>
              <a:t>George Orwell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lnSpcReduction="10000"/>
          </a:bodyPr>
          <a:lstStyle/>
          <a:p>
            <a:r>
              <a:rPr smtClean="0" lang="en-US" dirty="0"/>
              <a:t>Part of “landless gentry”. Family did not have much money, but like many others, lived under false pretenses, acting beyond their means. </a:t>
            </a:r>
          </a:p>
          <a:p>
            <a:pPr lvl="1"/>
            <a:r>
              <a:rPr smtClean="0" lang="en-US" dirty="0"/>
              <a:t>Pompous/haughty</a:t>
            </a:r>
          </a:p>
          <a:p>
            <a:r>
              <a:rPr smtClean="0" lang="en-US" dirty="0"/>
              <a:t>Went to a prep school under reduced price tuition</a:t>
            </a:r>
          </a:p>
          <a:p>
            <a:pPr lvl="1"/>
            <a:r>
              <a:rPr smtClean="0" lang="en-US" dirty="0"/>
              <a:t>Because he was on “scholarship”, many students treated him as a charity case.</a:t>
            </a:r>
          </a:p>
          <a:p>
            <a:r>
              <a:rPr smtClean="0" lang="en-US" dirty="0"/>
              <a:t>This caused him to see difference between rich and poor. He sympathized with victims of poverty and was considered an underdog</a:t>
            </a:r>
            <a:endParaRPr lang="en-US" dirty="0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/>
              <a:t>George Orwell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sz="quarter" idx="1"/>
          </p:nvPr>
        </p:nvSpPr>
        <p:spPr>
          <a:xfrm>
            <a:off y="1600200" x="265387"/>
            <a:ext cy="4940256" cx="8500661"/>
          </a:xfrm>
        </p:spPr>
        <p:txBody>
          <a:bodyPr numCol="1">
            <a:normAutofit fontScale="92500"/>
          </a:bodyPr>
          <a:lstStyle/>
          <a:p>
            <a:r>
              <a:rPr smtClean="0" lang="en-US" dirty="0"/>
              <a:t>After HS joined the Indian Police and resigned after 5 years</a:t>
            </a:r>
          </a:p>
          <a:p>
            <a:r>
              <a:rPr smtClean="0" lang="en-US" dirty="0"/>
              <a:t>Lived in Paris and England where he took up writing.</a:t>
            </a:r>
          </a:p>
          <a:p>
            <a:pPr lvl="1"/>
            <a:r>
              <a:rPr smtClean="0" lang="en-US" dirty="0"/>
              <a:t>“Orwell’s revulsion against imperialism led not only to his personal rejection of the bourgeois life-style but to a political reorientation as well. Immediately after returning from Burma he called himself an anarchist and continued to do so for several years; during the 1930s, however, he began to consider himself a socialist…” (Democratic Socialist)</a:t>
            </a:r>
          </a:p>
          <a:p>
            <a:r>
              <a:rPr smtClean="0" lang="en-US" dirty="0"/>
              <a:t>Moved to Spain and joined the Anti-Franco Militia (POUM)</a:t>
            </a:r>
          </a:p>
          <a:p>
            <a:pPr lvl="1"/>
            <a:r>
              <a:rPr smtClean="0" lang="en-US" dirty="0"/>
              <a:t>His experiences led to a hatred of Communism</a:t>
            </a:r>
            <a:endParaRPr lang="en-US" dirty="0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/>
              <a:t>George Orwell	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lnSpcReduction="20000" fontScale="92500"/>
          </a:bodyPr>
          <a:lstStyle/>
          <a:p>
            <a:r>
              <a:rPr smtClean="0" lang="en-US" dirty="0"/>
              <a:t>Purpose for writing Animal Farm</a:t>
            </a:r>
          </a:p>
          <a:p>
            <a:pPr lvl="1"/>
            <a:r>
              <a:rPr smtClean="0" lang="en-US" dirty="0"/>
              <a:t>He wished to warn world of dangers of totalitarianism and to satirize the mentality of revolutionaries who believe a utopia is possible.</a:t>
            </a:r>
          </a:p>
          <a:p>
            <a:pPr lvl="2"/>
            <a:r>
              <a:rPr smtClean="0" lang="en-US" dirty="0"/>
              <a:t>Totalitarian</a:t>
            </a:r>
          </a:p>
          <a:p>
            <a:pPr lvl="2"/>
            <a:r>
              <a:rPr smtClean="0" lang="en-US" dirty="0"/>
              <a:t>Satire/Satirize</a:t>
            </a:r>
          </a:p>
          <a:p>
            <a:pPr lvl="2"/>
            <a:r>
              <a:rPr smtClean="0" lang="en-US" dirty="0"/>
              <a:t>Utopia</a:t>
            </a:r>
          </a:p>
          <a:p>
            <a:pPr lvl="1"/>
            <a:r>
              <a:rPr smtClean="0" lang="en-US" dirty="0"/>
              <a:t>Review purpose</a:t>
            </a:r>
          </a:p>
          <a:p>
            <a:r>
              <a:rPr smtClean="0" lang="en-US" dirty="0"/>
              <a:t>Orwell’s Thesis:</a:t>
            </a:r>
          </a:p>
          <a:p>
            <a:pPr lvl="1"/>
            <a:r>
              <a:rPr smtClean="0" lang="en-US" dirty="0"/>
              <a:t>Power inevitably corrupts and therefore, revolutions inevitably fail their purpose</a:t>
            </a:r>
          </a:p>
          <a:p>
            <a:pPr lvl="1"/>
            <a:r>
              <a:rPr smtClean="0" lang="en-US" dirty="0"/>
              <a:t>New masters are corrupted by new power and often become worse than old leaders.</a:t>
            </a:r>
            <a:endParaRPr lang="en-US" dirty="0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/>
              <a:t>The Tsar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fontScale="92500"/>
          </a:bodyPr>
          <a:lstStyle/>
          <a:p>
            <a:r>
              <a:rPr smtClean="0" lang="en-US" dirty="0"/>
              <a:t>“Tsar” or “Czar” use the title used by Russia’s emperors before the revolution. Means leader or emperor.</a:t>
            </a:r>
          </a:p>
          <a:p>
            <a:r>
              <a:rPr smtClean="0" lang="en-US" dirty="0"/>
              <a:t>The Czar of Russia during this time was Czar Nicholas.</a:t>
            </a:r>
          </a:p>
          <a:p>
            <a:pPr lvl="1"/>
            <a:r>
              <a:rPr smtClean="0" lang="en-US" dirty="0"/>
              <a:t>Had many children so he could have a boy.</a:t>
            </a:r>
          </a:p>
          <a:p>
            <a:pPr lvl="1"/>
            <a:r>
              <a:rPr smtClean="0" lang="en-US" dirty="0"/>
              <a:t>Alexei was quite sick with hemophilia, so as a result, the Czar spent most of his time worrying about his son.</a:t>
            </a:r>
          </a:p>
          <a:p>
            <a:pPr lvl="1"/>
            <a:r>
              <a:rPr smtClean="0" lang="en-US" dirty="0"/>
              <a:t>As a result, Czar Nicholas was oblivious to the economic and political destruction occurring in Russia during his reign.</a:t>
            </a:r>
          </a:p>
          <a:p>
            <a:r>
              <a:rPr smtClean="0" lang="en-US" dirty="0"/>
              <a:t>Rasputin </a:t>
            </a:r>
            <a:endParaRPr lang="en-US" dirty="0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/>
              <a:t>Business in 1800’s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lnSpcReduction="10000"/>
          </a:bodyPr>
          <a:lstStyle/>
          <a:p>
            <a:r>
              <a:rPr smtClean="0" lang="en-US" dirty="0"/>
              <a:t>1800’s began Industrialization Era</a:t>
            </a:r>
          </a:p>
          <a:p>
            <a:pPr lvl="1"/>
            <a:r>
              <a:rPr smtClean="0" lang="en-US" dirty="0"/>
              <a:t>Flourishing Capitalism</a:t>
            </a:r>
          </a:p>
          <a:p>
            <a:pPr lvl="1"/>
            <a:r>
              <a:rPr smtClean="0" lang="en-US" dirty="0"/>
              <a:t>Types of jobs</a:t>
            </a:r>
          </a:p>
          <a:p>
            <a:pPr lvl="1"/>
            <a:r>
              <a:rPr smtClean="0" lang="en-US" dirty="0"/>
              <a:t>Poor working conditions</a:t>
            </a:r>
          </a:p>
          <a:p>
            <a:r>
              <a:rPr smtClean="0" lang="en-US" dirty="0"/>
              <a:t>Bourgeoisie and Proletariat</a:t>
            </a:r>
          </a:p>
          <a:p>
            <a:r>
              <a:rPr smtClean="0" lang="en-US" dirty="0"/>
              <a:t>Workers felt need to revolt and take charge of worker’s rights. </a:t>
            </a:r>
          </a:p>
          <a:p>
            <a:pPr lvl="1"/>
            <a:r>
              <a:rPr smtClean="0" lang="en-US" dirty="0"/>
              <a:t>Wanted equality in workplace</a:t>
            </a:r>
          </a:p>
          <a:p>
            <a:pPr lvl="1"/>
            <a:r>
              <a:rPr smtClean="0" lang="en-US" dirty="0"/>
              <a:t>Turned to Karl Marx, German philosopher to pen document expressing views.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/>
              <a:t>Communist Manifesto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sz="quarter" idx="1"/>
          </p:nvPr>
        </p:nvSpPr>
        <p:spPr>
          <a:xfrm>
            <a:off y="1600199" x="303299"/>
            <a:ext cy="4864425" cx="8840701"/>
          </a:xfrm>
        </p:spPr>
        <p:txBody>
          <a:bodyPr numCol="1">
            <a:normAutofit lnSpcReduction="20000" fontScale="92500"/>
          </a:bodyPr>
          <a:lstStyle/>
          <a:p>
            <a:r>
              <a:rPr smtClean="0" lang="en-US" dirty="0"/>
              <a:t>Goal was to UNITE workers of Europe. The hope was that this document would encourage revolutions, spread, and in turn, gain rights.</a:t>
            </a:r>
          </a:p>
          <a:p>
            <a:r>
              <a:rPr smtClean="0" lang="en-US" dirty="0"/>
              <a:t>3 Main Points of CM</a:t>
            </a:r>
          </a:p>
          <a:p>
            <a:pPr lvl="1"/>
            <a:r>
              <a:rPr smtClean="0" lang="en-US" dirty="0"/>
              <a:t>Foresees a worker’s revolution</a:t>
            </a:r>
          </a:p>
          <a:p>
            <a:pPr lvl="2"/>
            <a:r>
              <a:rPr smtClean="0" lang="en-US" dirty="0"/>
              <a:t>Creates a paradise/utopia where workers work to own abilities</a:t>
            </a:r>
          </a:p>
          <a:p>
            <a:pPr lvl="1"/>
            <a:r>
              <a:rPr smtClean="0" lang="en-US" dirty="0"/>
              <a:t>Eventually create world-wide financial equality </a:t>
            </a:r>
          </a:p>
          <a:p>
            <a:pPr lvl="2"/>
            <a:r>
              <a:rPr smtClean="0" lang="en-US" dirty="0"/>
              <a:t>Everyone would earn the same amount of money</a:t>
            </a:r>
          </a:p>
          <a:p>
            <a:pPr lvl="1"/>
            <a:r>
              <a:rPr smtClean="0" lang="en-US" dirty="0"/>
              <a:t>Establish class-less society where all people are equal</a:t>
            </a:r>
          </a:p>
          <a:p>
            <a:pPr lvl="2"/>
            <a:r>
              <a:rPr smtClean="0" lang="en-US" dirty="0"/>
              <a:t>Proletariat vs. bourgeoisie </a:t>
            </a:r>
          </a:p>
          <a:p>
            <a:pPr lvl="1"/>
            <a:r>
              <a:rPr smtClean="0" lang="en-US" dirty="0"/>
              <a:t>Would this work?!</a:t>
            </a:r>
          </a:p>
          <a:p>
            <a:pPr lvl="1"/>
            <a:r>
              <a:rPr smtClean="0" lang="en-US" dirty="0"/>
              <a:t>*Communists were only a small extremist group within the Russian Socialist Movement</a:t>
            </a:r>
            <a:endParaRPr lang="en-US" dirty="0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/>
              <a:t>Vladimir Lenin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sz="quarter" idx="1"/>
          </p:nvPr>
        </p:nvSpPr>
        <p:spPr>
          <a:xfrm>
            <a:off y="1600200" x="612648"/>
            <a:ext cy="4978172" cx="8153400"/>
          </a:xfrm>
        </p:spPr>
        <p:txBody>
          <a:bodyPr numCol="1">
            <a:normAutofit lnSpcReduction="20000" fontScale="92500"/>
          </a:bodyPr>
          <a:lstStyle/>
          <a:p>
            <a:r>
              <a:rPr smtClean="0" lang="en-US" dirty="0"/>
              <a:t>Expelled from school because of radical thought and became a professional revolutionary</a:t>
            </a:r>
          </a:p>
          <a:p>
            <a:r>
              <a:rPr smtClean="0" lang="en-US" dirty="0"/>
              <a:t>Lenin ultimately took and internalized ideas found in Communist Manifesto.</a:t>
            </a:r>
          </a:p>
          <a:p>
            <a:r>
              <a:rPr smtClean="0" lang="en-US" dirty="0"/>
              <a:t>He focused on the role of leader of the communist/working class party.</a:t>
            </a:r>
          </a:p>
          <a:p>
            <a:pPr lvl="1"/>
            <a:r>
              <a:rPr smtClean="0" lang="en-US" dirty="0"/>
              <a:t>Bolsheviks and Communists gained control of the country after 3 years of fighting (1917)</a:t>
            </a:r>
          </a:p>
          <a:p>
            <a:pPr lvl="1"/>
            <a:r>
              <a:rPr smtClean="0" lang="en-US" dirty="0"/>
              <a:t>During this time, Lenin was fierce against any opposition and disregarded the sufferings of his fellow citizens.</a:t>
            </a:r>
          </a:p>
          <a:p>
            <a:pPr lvl="1"/>
            <a:r>
              <a:rPr smtClean="0" lang="en-US" dirty="0"/>
              <a:t>However, was pragmatic and developed a new economy. Narrowly escaped assassination. </a:t>
            </a:r>
          </a:p>
          <a:p>
            <a:r>
              <a:rPr smtClean="0" lang="en-US" dirty="0"/>
              <a:t>When he died, he was honored and regarded fondly</a:t>
            </a:r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/>
              <a:t>Leon Trotsky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sz="quarter" idx="1"/>
          </p:nvPr>
        </p:nvSpPr>
        <p:spPr/>
        <p:txBody>
          <a:bodyPr numCol="1"/>
          <a:lstStyle/>
          <a:p>
            <a:pPr lvl="1"/>
            <a:r>
              <a:rPr smtClean="0" lang="en-US" dirty="0"/>
              <a:t>Wrote many articles and pamphlets encouraging workers to rise up against the czar</a:t>
            </a:r>
          </a:p>
          <a:p>
            <a:pPr lvl="1"/>
            <a:r>
              <a:rPr smtClean="0" lang="en-US" dirty="0"/>
              <a:t>He eventually rejoined the Bolsheviks and was integral to their takeover of the country.</a:t>
            </a:r>
          </a:p>
          <a:p>
            <a:pPr lvl="2"/>
            <a:r>
              <a:rPr smtClean="0" lang="en-US" dirty="0"/>
              <a:t>Made war commissioner and was a crucial link to keep the Bolsheviks alive and thriving</a:t>
            </a:r>
          </a:p>
          <a:p>
            <a:pPr lvl="1"/>
            <a:r>
              <a:rPr smtClean="0" lang="en-US" dirty="0"/>
              <a:t>Passionate, idealist, and likeable leader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>
</file>

<file path=ppt/theme/_rels/theme1.xml.rels><?xml version="1.0" encoding="UTF-8" standalone="yes"?><Relationships xmlns="http://schemas.openxmlformats.org/package/2006/relationships"><Relationship Target="../media/image2.jpeg" Type="http://schemas.openxmlformats.org/officeDocument/2006/relationships/image" Id="rId2"/><Relationship Target="../media/image1.jpeg" Type="http://schemas.openxmlformats.org/officeDocument/2006/relationships/image" Id="rId1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typeface="Calibri" script="Grek"/>
        <a:font typeface="Calibri" script="Cyrl"/>
        <a:font typeface="ＭＳ Ｐゴシック" script="Jpan"/>
        <a:font typeface="HY얕은샘물M" script="Hang"/>
        <a:font typeface="华文仿宋" script="Hans"/>
        <a:font typeface="微軟正黑體" script="Hant"/>
        <a:font typeface="Arial" script="Arab"/>
        <a:font typeface="Levenim MT" script="Hebr"/>
        <a:font typeface="FreesiaUPC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ahoma" script="Viet"/>
        <a:font typeface="Microsoft Uighur" script="Uigh"/>
      </a:majorFont>
      <a:minorFont>
        <a:latin typeface="Tw Cen MT"/>
        <a:ea typeface=""/>
        <a:cs typeface=""/>
        <a:font typeface="Calibri" script="Grek"/>
        <a:font typeface="Calibri" script="Cyrl"/>
        <a:font typeface="ＭＳ Ｐゴシック" script="Jpan"/>
        <a:font typeface="HY얕은샘물M" script="Hang"/>
        <a:font typeface="华文仿宋" script="Hans"/>
        <a:font typeface="微軟正黑體" script="Hant"/>
        <a:font typeface="Arial" script="Arab"/>
        <a:font typeface="Levenim MT" script="Hebr"/>
        <a:font typeface="FreesiaUPC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ahoma" script="Viet"/>
        <a:font typeface="Microsoft Uighur" script="Uigh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algn="ctr" w="10000" cmpd="sng" cap="flat">
          <a:solidFill>
            <a:schemeClr val="phClr"/>
          </a:solidFill>
          <a:prstDash val="solid"/>
        </a:ln>
        <a:ln algn="ctr" w="19050" cmpd="sng" cap="flat">
          <a:solidFill>
            <a:schemeClr val="phClr"/>
          </a:solidFill>
          <a:prstDash val="solid"/>
        </a:ln>
        <a:ln algn="ctr" w="47625" cmpd="dbl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30000" dir="5400000" rotWithShape="0" blurRad="38100">
              <a:srgbClr val="000000">
                <a:alpha val="45000"/>
              </a:srgbClr>
            </a:outerShdw>
          </a:effectLst>
        </a:effectStyle>
        <a:effectStyle>
          <a:effectLst>
            <a:outerShdw dist="30000" dir="5400000" rotWithShape="0" blurRad="38100">
              <a:srgbClr val="000000">
                <a:alpha val="45000"/>
              </a:srgbClr>
            </a:outerShdw>
          </a:effectLst>
        </a:effectStyle>
        <a:effectStyle>
          <a:effectLst>
            <a:outerShdw dist="25400" dir="5400000" rotWithShape="0" blurRad="38100">
              <a:srgbClr val="000000">
                <a:alpha val="35000"/>
              </a:srgbClr>
            </a:outerShdw>
          </a:effectLst>
          <a:scene3d>
            <a:camera fov="0" prst="isometricTopDown">
              <a:rot rev="0" lon="0" lat="0"/>
            </a:camera>
            <a:lightRig dir="t" rig="balanced">
              <a:rot rev="13800000" lon="0" lat="0"/>
            </a:lightRig>
          </a:scene3d>
          <a:sp3d prstMaterial="plastic" extrusionH="12700">
            <a:bevelT w="38100" prst="softRound" h="254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sy="100000" ty="0" sx="100000" tx="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sy="100000" ty="0" sx="100000" tx="0" flip="none" algn="tl"/>
        </a:blipFill>
      </a:bgFillStyleLst>
    </a:fmtScheme>
  </a:themeElements>
  <a:objectDefaults>
    <a:spDef>
      <a:spPr/>
      <a:bodyPr numCol="1"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Company/>
  <Words>813</Words>
  <Paragraphs>79</Paragraphs>
  <Slides>11</Slides>
  <Notes>0</Notes>
  <TotalTime>9006</TotalTime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Animal farm Intro Notes</vt:lpstr>
      <vt:lpstr>George Orwell</vt:lpstr>
      <vt:lpstr>George Orwell</vt:lpstr>
      <vt:lpstr>George Orwell</vt:lpstr>
      <vt:lpstr>The Tsar</vt:lpstr>
      <vt:lpstr>Business in 1800’s</vt:lpstr>
      <vt:lpstr>Communist Manifesto</vt:lpstr>
      <vt:lpstr>Vladimir Lenin</vt:lpstr>
      <vt:lpstr>Leon Trotsky</vt:lpstr>
      <vt:lpstr>Tides Turning</vt:lpstr>
      <vt:lpstr>Nuts and Bolts</vt:lpstr>
    </vt:vector>
  </TitlesOfParts>
  <LinksUpToDate>false</LinksUpToDate>
  <SharedDoc>false</SharedDoc>
  <HyperlinksChanged>false</HyperlinksChanged>
  <Application>Microsoft Macintosh PowerPoint</Application>
  <AppVersion>12.0000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2013-11-07T13:56:54Z</dcterms:created>
  <dc:creator>teacher</dc:creator>
  <cp:lastModifiedBy>FJA</cp:lastModifiedBy>
  <dcterms:modified xsi:type="dcterms:W3CDTF">2013-11-11T12:31:05Z</dcterms:modified>
  <cp:revision>6</cp:revision>
  <dc:title>Animal farm Intro Notes</dc:title>
</cp:coreProperties>
</file>