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Oxygen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xygen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Oxyge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405" y="101100"/>
            <a:ext cx="5091919" cy="4612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572000" y="4714100"/>
            <a:ext cx="65427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“</a:t>
            </a:r>
            <a:r>
              <a:rPr lang="en">
                <a:latin typeface="Oxygen"/>
                <a:ea typeface="Oxygen"/>
                <a:cs typeface="Oxygen"/>
                <a:sym typeface="Oxygen"/>
              </a:rPr>
              <a:t>Napoleon Crossing the Alps” - Jacques-Louis David - 1805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1572000" y="4714100"/>
            <a:ext cx="65427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“The Triumph of Bonaparte” - Antoine Maurin - 1824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649" y="222850"/>
            <a:ext cx="7317449" cy="43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1572000" y="4714100"/>
            <a:ext cx="65427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“Bonaparte Visiting the Plague Victims of Jaffa” - Antoine-Jean Gros - 1804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199" y="70205"/>
            <a:ext cx="6542699" cy="466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